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  <p:sldId id="261" r:id="rId6"/>
    <p:sldId id="258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9422-3497-4871-B2A9-9DD08488E4E8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CE3BA-BC85-40EB-8005-1E9B4324D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33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9422-3497-4871-B2A9-9DD08488E4E8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CE3BA-BC85-40EB-8005-1E9B4324D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01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9422-3497-4871-B2A9-9DD08488E4E8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CE3BA-BC85-40EB-8005-1E9B4324D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920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9422-3497-4871-B2A9-9DD08488E4E8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CE3BA-BC85-40EB-8005-1E9B4324D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139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9422-3497-4871-B2A9-9DD08488E4E8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CE3BA-BC85-40EB-8005-1E9B4324D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724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9422-3497-4871-B2A9-9DD08488E4E8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CE3BA-BC85-40EB-8005-1E9B4324D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6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9422-3497-4871-B2A9-9DD08488E4E8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CE3BA-BC85-40EB-8005-1E9B4324D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006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9422-3497-4871-B2A9-9DD08488E4E8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CE3BA-BC85-40EB-8005-1E9B4324D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551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9422-3497-4871-B2A9-9DD08488E4E8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CE3BA-BC85-40EB-8005-1E9B4324D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925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9422-3497-4871-B2A9-9DD08488E4E8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CE3BA-BC85-40EB-8005-1E9B4324D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657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9422-3497-4871-B2A9-9DD08488E4E8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CE3BA-BC85-40EB-8005-1E9B4324D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781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A9422-3497-4871-B2A9-9DD08488E4E8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CE3BA-BC85-40EB-8005-1E9B4324D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122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-625" t="4932" r="157" b="10786"/>
          <a:stretch/>
        </p:blipFill>
        <p:spPr>
          <a:xfrm>
            <a:off x="-76201" y="-1"/>
            <a:ext cx="12249151" cy="68389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32" y="354842"/>
            <a:ext cx="116824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Aunty Lils Dots" panose="02000500000000000000" pitchFamily="2" charset="0"/>
              </a:rPr>
              <a:t>Adverb placement</a:t>
            </a:r>
          </a:p>
          <a:p>
            <a:pPr algn="ctr"/>
            <a:r>
              <a:rPr lang="en-US" sz="4400" i="1" dirty="0" smtClean="0">
                <a:latin typeface="Aunty Lils Dots" panose="02000500000000000000" pitchFamily="2" charset="0"/>
              </a:rPr>
              <a:t>(in a sentence)</a:t>
            </a:r>
          </a:p>
        </p:txBody>
      </p:sp>
    </p:spTree>
    <p:extLst>
      <p:ext uri="{BB962C8B-B14F-4D97-AF65-F5344CB8AC3E}">
        <p14:creationId xmlns:p14="http://schemas.microsoft.com/office/powerpoint/2010/main" val="2236496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-625" t="4932" r="157" b="10786"/>
          <a:stretch/>
        </p:blipFill>
        <p:spPr>
          <a:xfrm>
            <a:off x="-76201" y="-1"/>
            <a:ext cx="12249151" cy="68389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32" y="354842"/>
            <a:ext cx="11682483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unty Lils Dots" panose="02000500000000000000" pitchFamily="2" charset="0"/>
              </a:rPr>
              <a:t>How often:</a:t>
            </a:r>
          </a:p>
          <a:p>
            <a:endParaRPr lang="en-US" sz="6600" dirty="0" smtClean="0">
              <a:latin typeface="Aunty Lils Dots" panose="02000500000000000000" pitchFamily="2" charset="0"/>
            </a:endParaRPr>
          </a:p>
          <a:p>
            <a:endParaRPr lang="en-US" sz="6600" dirty="0" smtClean="0">
              <a:latin typeface="Aunty Lils Dots" panose="02000500000000000000" pitchFamily="2" charset="0"/>
            </a:endParaRPr>
          </a:p>
          <a:p>
            <a:r>
              <a:rPr lang="en-US" sz="4800" dirty="0" smtClean="0">
                <a:latin typeface="Aunty Lils Dots" panose="02000500000000000000" pitchFamily="2" charset="0"/>
              </a:rPr>
              <a:t>How well:</a:t>
            </a:r>
          </a:p>
          <a:p>
            <a:endParaRPr lang="en-US" sz="6600" dirty="0" smtClean="0">
              <a:latin typeface="Aunty Lils Dots" panose="02000500000000000000" pitchFamily="2" charset="0"/>
            </a:endParaRPr>
          </a:p>
          <a:p>
            <a:endParaRPr lang="en-US" sz="6600" dirty="0" smtClean="0">
              <a:latin typeface="Aunty Lils Dots" panose="02000500000000000000" pitchFamily="2" charset="0"/>
            </a:endParaRPr>
          </a:p>
          <a:p>
            <a:r>
              <a:rPr lang="en-US" sz="4800" dirty="0" smtClean="0">
                <a:latin typeface="Aunty Lils Dots" panose="02000500000000000000" pitchFamily="2" charset="0"/>
              </a:rPr>
              <a:t>How much:</a:t>
            </a:r>
          </a:p>
        </p:txBody>
      </p:sp>
    </p:spTree>
    <p:extLst>
      <p:ext uri="{BB962C8B-B14F-4D97-AF65-F5344CB8AC3E}">
        <p14:creationId xmlns:p14="http://schemas.microsoft.com/office/powerpoint/2010/main" val="948415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-625" t="4932" r="157" b="10786"/>
          <a:stretch/>
        </p:blipFill>
        <p:spPr>
          <a:xfrm>
            <a:off x="-76201" y="-1"/>
            <a:ext cx="12249151" cy="68389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32" y="723332"/>
            <a:ext cx="1168248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Aunty Lils Dots" panose="02000500000000000000" pitchFamily="2" charset="0"/>
              </a:rPr>
              <a:t>J’aime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i="1" dirty="0" smtClean="0">
                <a:latin typeface="Aunty Lils Dots" panose="02000500000000000000" pitchFamily="2" charset="0"/>
              </a:rPr>
              <a:t>beaucoup </a:t>
            </a:r>
            <a:r>
              <a:rPr lang="en-US" sz="4800" dirty="0" smtClean="0">
                <a:latin typeface="Aunty Lils Dots" panose="02000500000000000000" pitchFamily="2" charset="0"/>
              </a:rPr>
              <a:t>me </a:t>
            </a:r>
            <a:r>
              <a:rPr lang="en-US" sz="4800" dirty="0" err="1" smtClean="0">
                <a:latin typeface="Aunty Lils Dots" panose="02000500000000000000" pitchFamily="2" charset="0"/>
              </a:rPr>
              <a:t>promener</a:t>
            </a:r>
            <a:r>
              <a:rPr lang="en-US" sz="4800" dirty="0" smtClean="0">
                <a:latin typeface="Aunty Lils Dots" panose="02000500000000000000" pitchFamily="2" charset="0"/>
              </a:rPr>
              <a:t>, </a:t>
            </a:r>
            <a:r>
              <a:rPr lang="en-US" sz="4800" dirty="0" err="1" smtClean="0">
                <a:latin typeface="Aunty Lils Dots" panose="02000500000000000000" pitchFamily="2" charset="0"/>
              </a:rPr>
              <a:t>mais</a:t>
            </a:r>
            <a:r>
              <a:rPr lang="en-US" sz="4800" dirty="0" smtClean="0">
                <a:latin typeface="Aunty Lils Dots" panose="02000500000000000000" pitchFamily="2" charset="0"/>
              </a:rPr>
              <a:t> je </a:t>
            </a:r>
            <a:r>
              <a:rPr lang="en-US" sz="4800" dirty="0" err="1" smtClean="0">
                <a:latin typeface="Aunty Lils Dots" panose="02000500000000000000" pitchFamily="2" charset="0"/>
              </a:rPr>
              <a:t>vais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i="1" dirty="0" err="1" smtClean="0">
                <a:latin typeface="Aunty Lils Dots" panose="02000500000000000000" pitchFamily="2" charset="0"/>
              </a:rPr>
              <a:t>rarement</a:t>
            </a:r>
            <a:r>
              <a:rPr lang="en-US" sz="4800" i="1" dirty="0" smtClean="0">
                <a:latin typeface="Aunty Lils Dots" panose="02000500000000000000" pitchFamily="2" charset="0"/>
              </a:rPr>
              <a:t> </a:t>
            </a:r>
            <a:r>
              <a:rPr lang="en-US" sz="4800" dirty="0" smtClean="0">
                <a:latin typeface="Aunty Lils Dots" panose="02000500000000000000" pitchFamily="2" charset="0"/>
              </a:rPr>
              <a:t>au </a:t>
            </a:r>
            <a:r>
              <a:rPr lang="en-US" sz="4800" dirty="0" err="1" smtClean="0">
                <a:latin typeface="Aunty Lils Dots" panose="02000500000000000000" pitchFamily="2" charset="0"/>
              </a:rPr>
              <a:t>parc</a:t>
            </a:r>
            <a:r>
              <a:rPr lang="en-US" sz="4800" dirty="0" smtClean="0">
                <a:latin typeface="Aunty Lils Dots" panose="02000500000000000000" pitchFamily="2" charset="0"/>
              </a:rPr>
              <a:t>.</a:t>
            </a:r>
          </a:p>
          <a:p>
            <a:endParaRPr lang="en-US" sz="4800" dirty="0" smtClean="0">
              <a:latin typeface="Aunty Lils Dots" panose="02000500000000000000" pitchFamily="2" charset="0"/>
            </a:endParaRPr>
          </a:p>
          <a:p>
            <a:endParaRPr lang="en-US" sz="4800" dirty="0">
              <a:latin typeface="Aunty Lils Dots" panose="02000500000000000000" pitchFamily="2" charset="0"/>
            </a:endParaRPr>
          </a:p>
          <a:p>
            <a:r>
              <a:rPr lang="en-US" sz="4800" dirty="0" smtClean="0">
                <a:latin typeface="Aunty Lils Dots" panose="02000500000000000000" pitchFamily="2" charset="0"/>
              </a:rPr>
              <a:t>Je </a:t>
            </a:r>
            <a:r>
              <a:rPr lang="en-US" sz="4800" dirty="0" err="1" smtClean="0">
                <a:latin typeface="Aunty Lils Dots" panose="02000500000000000000" pitchFamily="2" charset="0"/>
              </a:rPr>
              <a:t>jouais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i="1" dirty="0" err="1" smtClean="0">
                <a:latin typeface="Aunty Lils Dots" panose="02000500000000000000" pitchFamily="2" charset="0"/>
              </a:rPr>
              <a:t>assez</a:t>
            </a:r>
            <a:r>
              <a:rPr lang="en-US" sz="4800" i="1" dirty="0" smtClean="0">
                <a:latin typeface="Aunty Lils Dots" panose="02000500000000000000" pitchFamily="2" charset="0"/>
              </a:rPr>
              <a:t> mal </a:t>
            </a:r>
            <a:r>
              <a:rPr lang="en-US" sz="4800" dirty="0" smtClean="0">
                <a:latin typeface="Aunty Lils Dots" panose="02000500000000000000" pitchFamily="2" charset="0"/>
              </a:rPr>
              <a:t>au foot </a:t>
            </a:r>
            <a:r>
              <a:rPr lang="en-US" sz="4800" dirty="0" err="1" smtClean="0">
                <a:latin typeface="Aunty Lils Dots" panose="02000500000000000000" pitchFamily="2" charset="0"/>
              </a:rPr>
              <a:t>quand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dirty="0" err="1" smtClean="0">
                <a:latin typeface="Aunty Lils Dots" panose="02000500000000000000" pitchFamily="2" charset="0"/>
              </a:rPr>
              <a:t>j’</a:t>
            </a:r>
            <a:r>
              <a:rPr lang="en-US" sz="4800" dirty="0" err="1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é</a:t>
            </a:r>
            <a:r>
              <a:rPr lang="en-US" sz="4800" dirty="0" err="1" smtClean="0">
                <a:latin typeface="Aunty Lils Dots" panose="02000500000000000000" pitchFamily="2" charset="0"/>
              </a:rPr>
              <a:t>tais</a:t>
            </a:r>
            <a:r>
              <a:rPr lang="en-US" sz="4800" dirty="0" smtClean="0">
                <a:latin typeface="Aunty Lils Dots" panose="02000500000000000000" pitchFamily="2" charset="0"/>
              </a:rPr>
              <a:t> petite.</a:t>
            </a:r>
          </a:p>
        </p:txBody>
      </p:sp>
    </p:spTree>
    <p:extLst>
      <p:ext uri="{BB962C8B-B14F-4D97-AF65-F5344CB8AC3E}">
        <p14:creationId xmlns:p14="http://schemas.microsoft.com/office/powerpoint/2010/main" val="3831468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-625" t="4932" r="157" b="10786"/>
          <a:stretch/>
        </p:blipFill>
        <p:spPr>
          <a:xfrm>
            <a:off x="-76201" y="-1"/>
            <a:ext cx="12249151" cy="68389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32" y="300251"/>
            <a:ext cx="1168248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unty Lils Dots" panose="02000500000000000000" pitchFamily="2" charset="0"/>
              </a:rPr>
              <a:t>Les exceptions</a:t>
            </a:r>
          </a:p>
          <a:p>
            <a:endParaRPr lang="en-US" sz="4800" dirty="0">
              <a:latin typeface="Aunty Lils Dots" panose="02000500000000000000" pitchFamily="2" charset="0"/>
            </a:endParaRPr>
          </a:p>
          <a:p>
            <a:r>
              <a:rPr lang="en-US" sz="4800" dirty="0" smtClean="0">
                <a:latin typeface="Aunty Lils Dots" panose="02000500000000000000" pitchFamily="2" charset="0"/>
              </a:rPr>
              <a:t>Je </a:t>
            </a:r>
            <a:r>
              <a:rPr lang="en-US" sz="4800" dirty="0" err="1" smtClean="0">
                <a:latin typeface="Aunty Lils Dots" panose="02000500000000000000" pitchFamily="2" charset="0"/>
              </a:rPr>
              <a:t>joue</a:t>
            </a:r>
            <a:r>
              <a:rPr lang="en-US" sz="4800" dirty="0" smtClean="0">
                <a:latin typeface="Aunty Lils Dots" panose="02000500000000000000" pitchFamily="2" charset="0"/>
              </a:rPr>
              <a:t> au volley </a:t>
            </a:r>
            <a:r>
              <a:rPr lang="en-US" sz="4800" i="1" dirty="0" err="1" smtClean="0">
                <a:latin typeface="Aunty Lils Dots" panose="02000500000000000000" pitchFamily="2" charset="0"/>
              </a:rPr>
              <a:t>comme</a:t>
            </a:r>
            <a:r>
              <a:rPr lang="en-US" sz="4800" i="1" dirty="0" smtClean="0">
                <a:latin typeface="Aunty Lils Dots" panose="02000500000000000000" pitchFamily="2" charset="0"/>
              </a:rPr>
              <a:t> ci </a:t>
            </a:r>
            <a:r>
              <a:rPr lang="en-US" sz="4800" i="1" dirty="0" err="1" smtClean="0">
                <a:latin typeface="Aunty Lils Dots" panose="02000500000000000000" pitchFamily="2" charset="0"/>
              </a:rPr>
              <a:t>comme</a:t>
            </a:r>
            <a:r>
              <a:rPr lang="en-US" sz="4800" i="1" dirty="0" smtClean="0">
                <a:latin typeface="Aunty Lils Dots" panose="02000500000000000000" pitchFamily="2" charset="0"/>
              </a:rPr>
              <a:t> </a:t>
            </a:r>
            <a:r>
              <a:rPr lang="en-US" sz="4800" i="1" dirty="0" err="1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ç</a:t>
            </a:r>
            <a:r>
              <a:rPr lang="en-US" sz="4800" i="1" dirty="0" err="1" smtClean="0">
                <a:latin typeface="Aunty Lils Dots" panose="02000500000000000000" pitchFamily="2" charset="0"/>
              </a:rPr>
              <a:t>a</a:t>
            </a:r>
            <a:r>
              <a:rPr lang="en-US" sz="4800" dirty="0" smtClean="0">
                <a:latin typeface="Aunty Lils Dots" panose="02000500000000000000" pitchFamily="2" charset="0"/>
              </a:rPr>
              <a:t>.</a:t>
            </a:r>
          </a:p>
          <a:p>
            <a:endParaRPr lang="en-US" sz="4800" dirty="0">
              <a:latin typeface="Aunty Lils Dots" panose="02000500000000000000" pitchFamily="2" charset="0"/>
            </a:endParaRPr>
          </a:p>
          <a:p>
            <a:r>
              <a:rPr lang="en-US" sz="4800" dirty="0" smtClean="0">
                <a:latin typeface="Aunty Lils Dots" panose="02000500000000000000" pitchFamily="2" charset="0"/>
              </a:rPr>
              <a:t>Les </a:t>
            </a:r>
            <a:r>
              <a:rPr lang="en-US" sz="4800" dirty="0" err="1" smtClean="0">
                <a:latin typeface="Aunty Lils Dots" panose="02000500000000000000" pitchFamily="2" charset="0"/>
              </a:rPr>
              <a:t>enfants</a:t>
            </a:r>
            <a:r>
              <a:rPr lang="en-US" sz="4800" dirty="0" smtClean="0">
                <a:latin typeface="Aunty Lils Dots" panose="02000500000000000000" pitchFamily="2" charset="0"/>
              </a:rPr>
              <a:t> font de la </a:t>
            </a:r>
            <a:r>
              <a:rPr lang="en-US" sz="4800" dirty="0" err="1" smtClean="0">
                <a:latin typeface="Aunty Lils Dots" panose="02000500000000000000" pitchFamily="2" charset="0"/>
              </a:rPr>
              <a:t>balan</a:t>
            </a:r>
            <a:r>
              <a:rPr lang="en-US" sz="4800" dirty="0" err="1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ç</a:t>
            </a:r>
            <a:r>
              <a:rPr lang="en-US" sz="4800" dirty="0" err="1" smtClean="0">
                <a:latin typeface="Aunty Lils Dots" panose="02000500000000000000" pitchFamily="2" charset="0"/>
              </a:rPr>
              <a:t>oire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i="1" dirty="0" smtClean="0">
                <a:latin typeface="Aunty Lils Dots" panose="02000500000000000000" pitchFamily="2" charset="0"/>
              </a:rPr>
              <a:t>de temps en temps</a:t>
            </a:r>
            <a:r>
              <a:rPr lang="en-US" sz="4800" dirty="0" smtClean="0">
                <a:latin typeface="Aunty Lils Dots" panose="02000500000000000000" pitchFamily="2" charset="0"/>
              </a:rPr>
              <a:t>.</a:t>
            </a:r>
          </a:p>
          <a:p>
            <a:endParaRPr lang="en-US" sz="4800" dirty="0">
              <a:latin typeface="Aunty Lils Dots" panose="02000500000000000000" pitchFamily="2" charset="0"/>
            </a:endParaRPr>
          </a:p>
          <a:p>
            <a:r>
              <a:rPr lang="en-US" sz="4800" i="1" dirty="0" smtClean="0">
                <a:latin typeface="Aunty Lils Dots" panose="02000500000000000000" pitchFamily="2" charset="0"/>
              </a:rPr>
              <a:t>De temps en temps</a:t>
            </a:r>
            <a:r>
              <a:rPr lang="en-US" sz="4800" dirty="0" smtClean="0">
                <a:latin typeface="Aunty Lils Dots" panose="02000500000000000000" pitchFamily="2" charset="0"/>
              </a:rPr>
              <a:t>, les </a:t>
            </a:r>
            <a:r>
              <a:rPr lang="en-US" sz="4800" dirty="0" err="1" smtClean="0">
                <a:latin typeface="Aunty Lils Dots" panose="02000500000000000000" pitchFamily="2" charset="0"/>
              </a:rPr>
              <a:t>gar</a:t>
            </a:r>
            <a:r>
              <a:rPr lang="en-US" sz="4800" dirty="0" err="1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ç</a:t>
            </a:r>
            <a:r>
              <a:rPr lang="en-US" sz="4800" dirty="0" err="1" smtClean="0">
                <a:latin typeface="Aunty Lils Dots" panose="02000500000000000000" pitchFamily="2" charset="0"/>
              </a:rPr>
              <a:t>ons</a:t>
            </a:r>
            <a:r>
              <a:rPr lang="en-US" sz="4800" dirty="0" smtClean="0">
                <a:latin typeface="Aunty Lils Dots" panose="02000500000000000000" pitchFamily="2" charset="0"/>
              </a:rPr>
              <a:t> font de la bascule.</a:t>
            </a:r>
          </a:p>
        </p:txBody>
      </p:sp>
    </p:spTree>
    <p:extLst>
      <p:ext uri="{BB962C8B-B14F-4D97-AF65-F5344CB8AC3E}">
        <p14:creationId xmlns:p14="http://schemas.microsoft.com/office/powerpoint/2010/main" val="2761067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-625" t="4932" r="157" b="10786"/>
          <a:stretch/>
        </p:blipFill>
        <p:spPr>
          <a:xfrm>
            <a:off x="-76201" y="-1"/>
            <a:ext cx="12249151" cy="68389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32" y="300251"/>
            <a:ext cx="1168248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unty Lils Dots" panose="02000500000000000000" pitchFamily="2" charset="0"/>
              </a:rPr>
              <a:t>Les exceptions</a:t>
            </a:r>
          </a:p>
          <a:p>
            <a:endParaRPr lang="en-US" sz="4800" dirty="0">
              <a:latin typeface="Aunty Lils Dots" panose="02000500000000000000" pitchFamily="2" charset="0"/>
            </a:endParaRPr>
          </a:p>
          <a:p>
            <a:r>
              <a:rPr lang="en-US" sz="4800" i="1" dirty="0" err="1" smtClean="0">
                <a:latin typeface="Aunty Lils Dots" panose="02000500000000000000" pitchFamily="2" charset="0"/>
              </a:rPr>
              <a:t>Quelquefois</a:t>
            </a:r>
            <a:r>
              <a:rPr lang="en-US" sz="4800" dirty="0" smtClean="0">
                <a:latin typeface="Aunty Lils Dots" panose="02000500000000000000" pitchFamily="2" charset="0"/>
              </a:rPr>
              <a:t>, nous </a:t>
            </a:r>
            <a:r>
              <a:rPr lang="en-US" sz="4800" dirty="0" err="1" smtClean="0">
                <a:latin typeface="Aunty Lils Dots" panose="02000500000000000000" pitchFamily="2" charset="0"/>
              </a:rPr>
              <a:t>n’avons</a:t>
            </a:r>
            <a:r>
              <a:rPr lang="en-US" sz="4800" dirty="0" smtClean="0">
                <a:latin typeface="Aunty Lils Dots" panose="02000500000000000000" pitchFamily="2" charset="0"/>
              </a:rPr>
              <a:t> pas de devoirs.</a:t>
            </a:r>
          </a:p>
          <a:p>
            <a:endParaRPr lang="en-US" sz="4800" dirty="0">
              <a:latin typeface="Aunty Lils Dots" panose="02000500000000000000" pitchFamily="2" charset="0"/>
            </a:endParaRPr>
          </a:p>
          <a:p>
            <a:r>
              <a:rPr lang="en-US" sz="4800" dirty="0" smtClean="0">
                <a:latin typeface="Aunty Lils Dots" panose="02000500000000000000" pitchFamily="2" charset="0"/>
              </a:rPr>
              <a:t>Je </a:t>
            </a:r>
            <a:r>
              <a:rPr lang="en-US" sz="4800" dirty="0" err="1" smtClean="0">
                <a:latin typeface="Aunty Lils Dots" panose="02000500000000000000" pitchFamily="2" charset="0"/>
              </a:rPr>
              <a:t>vais</a:t>
            </a:r>
            <a:r>
              <a:rPr lang="en-US" sz="4800" dirty="0" smtClean="0">
                <a:latin typeface="Aunty Lils Dots" panose="02000500000000000000" pitchFamily="2" charset="0"/>
              </a:rPr>
              <a:t> au </a:t>
            </a:r>
            <a:r>
              <a:rPr lang="en-US" sz="4800" dirty="0" err="1" smtClean="0">
                <a:latin typeface="Aunty Lils Dots" panose="02000500000000000000" pitchFamily="2" charset="0"/>
              </a:rPr>
              <a:t>parc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i="1" dirty="0" err="1" smtClean="0">
                <a:latin typeface="Aunty Lils Dots" panose="02000500000000000000" pitchFamily="2" charset="0"/>
              </a:rPr>
              <a:t>quelquefois</a:t>
            </a:r>
            <a:r>
              <a:rPr lang="en-US" sz="4800" dirty="0" smtClean="0">
                <a:latin typeface="Aunty Lils Dots" panose="02000500000000000000" pitchFamily="2" charset="0"/>
              </a:rPr>
              <a:t>.</a:t>
            </a:r>
          </a:p>
          <a:p>
            <a:endParaRPr lang="en-US" sz="4800" dirty="0" smtClean="0">
              <a:latin typeface="Aunty Lils Dots" panose="02000500000000000000" pitchFamily="2" charset="0"/>
            </a:endParaRPr>
          </a:p>
          <a:p>
            <a:r>
              <a:rPr lang="en-US" sz="4800" dirty="0" smtClean="0">
                <a:latin typeface="Aunty Lils Dots" panose="02000500000000000000" pitchFamily="2" charset="0"/>
              </a:rPr>
              <a:t>Nous </a:t>
            </a:r>
            <a:r>
              <a:rPr lang="en-US" sz="4800" dirty="0" err="1" smtClean="0">
                <a:latin typeface="Aunty Lils Dots" panose="02000500000000000000" pitchFamily="2" charset="0"/>
              </a:rPr>
              <a:t>allons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i="1" dirty="0" err="1" smtClean="0">
                <a:latin typeface="Aunty Lils Dots" panose="02000500000000000000" pitchFamily="2" charset="0"/>
              </a:rPr>
              <a:t>quelquefois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dirty="0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à</a:t>
            </a:r>
            <a:r>
              <a:rPr lang="en-US" sz="4800" dirty="0" smtClean="0">
                <a:latin typeface="Aunty Lils Dots" panose="02000500000000000000" pitchFamily="2" charset="0"/>
              </a:rPr>
              <a:t> la </a:t>
            </a:r>
            <a:r>
              <a:rPr lang="en-US" sz="4800" dirty="0" err="1" smtClean="0">
                <a:latin typeface="Aunty Lils Dots" panose="02000500000000000000" pitchFamily="2" charset="0"/>
              </a:rPr>
              <a:t>plage</a:t>
            </a:r>
            <a:r>
              <a:rPr lang="en-US" sz="4800" dirty="0" smtClean="0">
                <a:latin typeface="Aunty Lils Dots" panose="02000500000000000000" pitchFamily="2" charset="0"/>
              </a:rPr>
              <a:t>.</a:t>
            </a:r>
            <a:endParaRPr lang="en-US" sz="4800" dirty="0">
              <a:latin typeface="Aunty Lils Dots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444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-625" t="4932" r="157" b="10786"/>
          <a:stretch/>
        </p:blipFill>
        <p:spPr>
          <a:xfrm>
            <a:off x="-76201" y="-1"/>
            <a:ext cx="12249151" cy="68389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32" y="354842"/>
            <a:ext cx="116824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unty Lils Dots" panose="02000500000000000000" pitchFamily="2" charset="0"/>
              </a:rPr>
              <a:t>Time:</a:t>
            </a:r>
            <a:endParaRPr lang="en-US" sz="4800" dirty="0" smtClean="0">
              <a:latin typeface="Aunty Lils Dots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365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-625" t="4932" r="157" b="10786"/>
          <a:stretch/>
        </p:blipFill>
        <p:spPr>
          <a:xfrm>
            <a:off x="-76201" y="-1"/>
            <a:ext cx="12249151" cy="68389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32" y="354842"/>
            <a:ext cx="1168248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 smtClean="0">
                <a:latin typeface="Aunty Lils Dots" panose="02000500000000000000" pitchFamily="2" charset="0"/>
              </a:rPr>
              <a:t>Hier</a:t>
            </a:r>
            <a:r>
              <a:rPr lang="en-US" sz="4800" dirty="0" smtClean="0">
                <a:latin typeface="Aunty Lils Dots" panose="02000500000000000000" pitchFamily="2" charset="0"/>
              </a:rPr>
              <a:t>, je </a:t>
            </a:r>
            <a:r>
              <a:rPr lang="en-US" sz="4800" dirty="0" err="1" smtClean="0">
                <a:latin typeface="Aunty Lils Dots" panose="02000500000000000000" pitchFamily="2" charset="0"/>
              </a:rPr>
              <a:t>suis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dirty="0" err="1" smtClean="0">
                <a:latin typeface="Aunty Lils Dots" panose="02000500000000000000" pitchFamily="2" charset="0"/>
              </a:rPr>
              <a:t>all</a:t>
            </a:r>
            <a:r>
              <a:rPr lang="en-US" sz="4800" dirty="0" err="1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é</a:t>
            </a:r>
            <a:r>
              <a:rPr lang="en-US" sz="4800" dirty="0" err="1" smtClean="0">
                <a:latin typeface="Aunty Lils Dots" panose="02000500000000000000" pitchFamily="2" charset="0"/>
              </a:rPr>
              <a:t>e</a:t>
            </a:r>
            <a:r>
              <a:rPr lang="en-US" sz="4800" dirty="0" smtClean="0">
                <a:latin typeface="Aunty Lils Dots" panose="02000500000000000000" pitchFamily="2" charset="0"/>
              </a:rPr>
              <a:t> au </a:t>
            </a:r>
            <a:r>
              <a:rPr lang="en-US" sz="4800" dirty="0" err="1" smtClean="0">
                <a:latin typeface="Aunty Lils Dots" panose="02000500000000000000" pitchFamily="2" charset="0"/>
              </a:rPr>
              <a:t>parc</a:t>
            </a:r>
            <a:r>
              <a:rPr lang="en-US" sz="4800" dirty="0" smtClean="0">
                <a:latin typeface="Aunty Lils Dots" panose="02000500000000000000" pitchFamily="2" charset="0"/>
              </a:rPr>
              <a:t>.</a:t>
            </a:r>
          </a:p>
          <a:p>
            <a:endParaRPr lang="en-US" sz="4800" dirty="0">
              <a:latin typeface="Aunty Lils Dots" panose="02000500000000000000" pitchFamily="2" charset="0"/>
            </a:endParaRPr>
          </a:p>
          <a:p>
            <a:r>
              <a:rPr lang="en-US" sz="4800" dirty="0" smtClean="0">
                <a:latin typeface="Aunty Lils Dots" panose="02000500000000000000" pitchFamily="2" charset="0"/>
              </a:rPr>
              <a:t>Nous </a:t>
            </a:r>
            <a:r>
              <a:rPr lang="en-US" sz="4800" dirty="0" err="1" smtClean="0">
                <a:latin typeface="Aunty Lils Dots" panose="02000500000000000000" pitchFamily="2" charset="0"/>
              </a:rPr>
              <a:t>sommes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dirty="0" err="1" smtClean="0">
                <a:latin typeface="Aunty Lils Dots" panose="02000500000000000000" pitchFamily="2" charset="0"/>
              </a:rPr>
              <a:t>all</a:t>
            </a:r>
            <a:r>
              <a:rPr lang="en-US" sz="4800" dirty="0" err="1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é</a:t>
            </a:r>
            <a:r>
              <a:rPr lang="en-US" sz="4800" dirty="0" err="1" smtClean="0">
                <a:latin typeface="Aunty Lils Dots" panose="02000500000000000000" pitchFamily="2" charset="0"/>
              </a:rPr>
              <a:t>s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dirty="0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à</a:t>
            </a:r>
            <a:r>
              <a:rPr lang="en-US" sz="4800" dirty="0" smtClean="0">
                <a:latin typeface="Aunty Lils Dots" panose="02000500000000000000" pitchFamily="2" charset="0"/>
              </a:rPr>
              <a:t> la </a:t>
            </a:r>
            <a:r>
              <a:rPr lang="en-US" sz="4800" dirty="0" err="1" smtClean="0">
                <a:latin typeface="Aunty Lils Dots" panose="02000500000000000000" pitchFamily="2" charset="0"/>
              </a:rPr>
              <a:t>plage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i="1" dirty="0" err="1" smtClean="0">
                <a:latin typeface="Aunty Lils Dots" panose="02000500000000000000" pitchFamily="2" charset="0"/>
              </a:rPr>
              <a:t>hier</a:t>
            </a:r>
            <a:r>
              <a:rPr lang="en-US" sz="4800" dirty="0" smtClean="0">
                <a:latin typeface="Aunty Lils Dots" panose="02000500000000000000" pitchFamily="2" charset="0"/>
              </a:rPr>
              <a:t>.</a:t>
            </a:r>
          </a:p>
          <a:p>
            <a:endParaRPr lang="en-US" sz="4800" dirty="0">
              <a:latin typeface="Aunty Lils Dots" panose="02000500000000000000" pitchFamily="2" charset="0"/>
            </a:endParaRPr>
          </a:p>
          <a:p>
            <a:r>
              <a:rPr lang="en-US" sz="4800" dirty="0" err="1" smtClean="0">
                <a:latin typeface="Aunty Lils Dots" panose="02000500000000000000" pitchFamily="2" charset="0"/>
              </a:rPr>
              <a:t>L’</a:t>
            </a:r>
            <a:r>
              <a:rPr lang="en-US" sz="4800" dirty="0" err="1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é</a:t>
            </a:r>
            <a:r>
              <a:rPr lang="en-US" sz="4800" dirty="0" err="1" smtClean="0">
                <a:latin typeface="Aunty Lils Dots" panose="02000500000000000000" pitchFamily="2" charset="0"/>
              </a:rPr>
              <a:t>cole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dirty="0" err="1" smtClean="0">
                <a:latin typeface="Aunty Lils Dots" panose="02000500000000000000" pitchFamily="2" charset="0"/>
              </a:rPr>
              <a:t>est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dirty="0" err="1" smtClean="0">
                <a:latin typeface="Aunty Lils Dots" panose="02000500000000000000" pitchFamily="2" charset="0"/>
              </a:rPr>
              <a:t>ferm</a:t>
            </a:r>
            <a:r>
              <a:rPr lang="en-US" sz="4800" dirty="0" err="1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é</a:t>
            </a:r>
            <a:r>
              <a:rPr lang="en-US" sz="4800" dirty="0" err="1" smtClean="0">
                <a:latin typeface="Aunty Lils Dots" panose="02000500000000000000" pitchFamily="2" charset="0"/>
              </a:rPr>
              <a:t>e</a:t>
            </a:r>
            <a:r>
              <a:rPr lang="en-US" sz="4800" dirty="0" smtClean="0">
                <a:latin typeface="Aunty Lils Dots" panose="02000500000000000000" pitchFamily="2" charset="0"/>
              </a:rPr>
              <a:t> </a:t>
            </a:r>
            <a:r>
              <a:rPr lang="en-US" sz="4800" i="1" dirty="0" err="1" smtClean="0">
                <a:latin typeface="Aunty Lils Dots" panose="02000500000000000000" pitchFamily="2" charset="0"/>
              </a:rPr>
              <a:t>demain</a:t>
            </a:r>
            <a:r>
              <a:rPr lang="en-US" sz="4800" dirty="0" smtClean="0">
                <a:latin typeface="Aunty Lils Dots" panose="02000500000000000000" pitchFamily="2" charset="0"/>
              </a:rPr>
              <a:t>.</a:t>
            </a:r>
          </a:p>
          <a:p>
            <a:endParaRPr lang="en-US" sz="4800" dirty="0">
              <a:latin typeface="Aunty Lils Dots" panose="02000500000000000000" pitchFamily="2" charset="0"/>
            </a:endParaRPr>
          </a:p>
          <a:p>
            <a:r>
              <a:rPr lang="en-US" sz="4800" i="1" dirty="0" err="1" smtClean="0">
                <a:latin typeface="Aunty Lils Dots" panose="02000500000000000000" pitchFamily="2" charset="0"/>
              </a:rPr>
              <a:t>Demain</a:t>
            </a:r>
            <a:r>
              <a:rPr lang="en-US" sz="4800" dirty="0" smtClean="0">
                <a:latin typeface="Aunty Lils Dots" panose="02000500000000000000" pitchFamily="2" charset="0"/>
              </a:rPr>
              <a:t>, nous ne </a:t>
            </a:r>
            <a:r>
              <a:rPr lang="en-US" sz="4800" dirty="0" err="1" smtClean="0">
                <a:latin typeface="Aunty Lils Dots" panose="02000500000000000000" pitchFamily="2" charset="0"/>
              </a:rPr>
              <a:t>travaillons</a:t>
            </a:r>
            <a:r>
              <a:rPr lang="en-US" sz="4800" dirty="0" smtClean="0">
                <a:latin typeface="Aunty Lils Dots" panose="02000500000000000000" pitchFamily="2" charset="0"/>
              </a:rPr>
              <a:t> pas!</a:t>
            </a:r>
          </a:p>
        </p:txBody>
      </p:sp>
    </p:spTree>
    <p:extLst>
      <p:ext uri="{BB962C8B-B14F-4D97-AF65-F5344CB8AC3E}">
        <p14:creationId xmlns:p14="http://schemas.microsoft.com/office/powerpoint/2010/main" val="2189733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125</Words>
  <Application>Microsoft Office PowerPoint</Application>
  <PresentationFormat>Widescreen</PresentationFormat>
  <Paragraphs>35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Aunty Lils Dots</vt:lpstr>
      <vt:lpstr>Calibri</vt:lpstr>
      <vt:lpstr>Calibri Light</vt:lpstr>
      <vt:lpstr>Simplified Arabic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2014-05-16T10:54:38Z</dcterms:created>
  <dcterms:modified xsi:type="dcterms:W3CDTF">2014-05-16T11:04:11Z</dcterms:modified>
</cp:coreProperties>
</file>